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649"/>
  </p:normalViewPr>
  <p:slideViewPr>
    <p:cSldViewPr snapToGrid="0" snapToObjects="1">
      <p:cViewPr varScale="1">
        <p:scale>
          <a:sx n="102" d="100"/>
          <a:sy n="102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A2FF3-F21F-401F-B59B-48A971FF052F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9FBD8-7C31-40DA-8DE4-B8516B51B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18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BAC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CA311-4078-AF4B-A84C-DDE036E4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56CAE54-C950-854B-A650-D342D688D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7CAF16-86BA-2C44-8714-B84843CD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B6598D-F283-BF4E-A30D-4BB2FFED846E}" type="datetimeFigureOut">
              <a:rPr lang="sv-SE" smtClean="0"/>
              <a:t>2022-02-01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1BEFEE-6481-A348-B604-5DAFF90D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178231-2D21-5343-9892-F23240BB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971F9-0644-DA4A-9CA3-92FD4A06C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28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31BF30-3A6E-1140-AF34-9E389121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4373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34B53-E703-8040-A7FB-E4E6EA31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240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0505C9E-77C8-B34D-A0D2-F4643A2664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0841" y="6083300"/>
            <a:ext cx="2281159" cy="77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C6F42A-946D-CA4C-88AC-5A09E5D6CA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9469" y="137495"/>
            <a:ext cx="1109286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utomhus, sten&#10;&#10;Automatiskt genererad beskrivning">
            <a:extLst>
              <a:ext uri="{FF2B5EF4-FFF2-40B4-BE49-F238E27FC236}">
                <a16:creationId xmlns:a16="http://schemas.microsoft.com/office/drawing/2014/main" id="{FF5F60AD-48BE-1046-88EB-79281A3910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57897" y="-1013703"/>
            <a:ext cx="13925550" cy="10444163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EDD9ECEC-3B85-7745-9D63-939BAA42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56" y="2168801"/>
            <a:ext cx="6321287" cy="2146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60BF0-31F9-4ECA-A80B-B524889D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26" y="208869"/>
            <a:ext cx="1628775" cy="1323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E331E-3407-45A8-A872-D39AB2ED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011" y="120316"/>
            <a:ext cx="4210764" cy="982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62306-7964-4A57-9820-3B18F6FBF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8794" y="8472025"/>
            <a:ext cx="3587750" cy="7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4B981E-6F7C-8F44-9863-3DBD860C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49718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D9C9D-F8E3-7148-9D59-DFE14258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13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Macintosh PowerPoint</Application>
  <PresentationFormat>Bredbild</PresentationFormat>
  <Paragraphs>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DISCLOSURES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Nilsson</dc:creator>
  <cp:lastModifiedBy>Ola Nilsson</cp:lastModifiedBy>
  <cp:revision>7</cp:revision>
  <dcterms:created xsi:type="dcterms:W3CDTF">2022-01-31T13:03:41Z</dcterms:created>
  <dcterms:modified xsi:type="dcterms:W3CDTF">2022-02-01T09:49:58Z</dcterms:modified>
</cp:coreProperties>
</file>